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83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cion Financiera" userId="4fbf5a871eb7e134" providerId="LiveId" clId="{65C5466D-AFB0-47DE-94ED-9A2F91A9349B}"/>
    <pc:docChg chg="modSld">
      <pc:chgData name="Coordinacion Financiera" userId="4fbf5a871eb7e134" providerId="LiveId" clId="{65C5466D-AFB0-47DE-94ED-9A2F91A9349B}" dt="2024-02-22T21:32:31.046" v="1" actId="20577"/>
      <pc:docMkLst>
        <pc:docMk/>
      </pc:docMkLst>
      <pc:sldChg chg="modSp mod">
        <pc:chgData name="Coordinacion Financiera" userId="4fbf5a871eb7e134" providerId="LiveId" clId="{65C5466D-AFB0-47DE-94ED-9A2F91A9349B}" dt="2024-02-22T21:32:31.046" v="1" actId="20577"/>
        <pc:sldMkLst>
          <pc:docMk/>
          <pc:sldMk cId="2356957767" sldId="283"/>
        </pc:sldMkLst>
      </pc:sldChg>
    </pc:docChg>
  </pc:docChgLst>
  <pc:docChgLst>
    <pc:chgData name="Coordinador Financiero" userId="230f07d7-9219-4ae9-9b7a-dfa43e10f03b" providerId="ADAL" clId="{DC25EA9A-8D8D-4942-8B83-D57BE4038D88}"/>
    <pc:docChg chg="modSld">
      <pc:chgData name="Coordinador Financiero" userId="230f07d7-9219-4ae9-9b7a-dfa43e10f03b" providerId="ADAL" clId="{DC25EA9A-8D8D-4942-8B83-D57BE4038D88}" dt="2025-03-07T21:18:31.479" v="11" actId="20577"/>
      <pc:docMkLst>
        <pc:docMk/>
      </pc:docMkLst>
      <pc:sldChg chg="modSp mod">
        <pc:chgData name="Coordinador Financiero" userId="230f07d7-9219-4ae9-9b7a-dfa43e10f03b" providerId="ADAL" clId="{DC25EA9A-8D8D-4942-8B83-D57BE4038D88}" dt="2025-03-07T21:18:31.479" v="11" actId="20577"/>
        <pc:sldMkLst>
          <pc:docMk/>
          <pc:sldMk cId="2356957767" sldId="283"/>
        </pc:sldMkLst>
        <pc:spChg chg="mod">
          <ac:chgData name="Coordinador Financiero" userId="230f07d7-9219-4ae9-9b7a-dfa43e10f03b" providerId="ADAL" clId="{DC25EA9A-8D8D-4942-8B83-D57BE4038D88}" dt="2025-03-07T21:18:25.271" v="9" actId="6549"/>
          <ac:spMkLst>
            <pc:docMk/>
            <pc:sldMk cId="2356957767" sldId="283"/>
            <ac:spMk id="12" creationId="{00000000-0000-0000-0000-000000000000}"/>
          </ac:spMkLst>
        </pc:spChg>
        <pc:spChg chg="mod">
          <ac:chgData name="Coordinador Financiero" userId="230f07d7-9219-4ae9-9b7a-dfa43e10f03b" providerId="ADAL" clId="{DC25EA9A-8D8D-4942-8B83-D57BE4038D88}" dt="2025-03-07T21:18:31.479" v="11" actId="20577"/>
          <ac:spMkLst>
            <pc:docMk/>
            <pc:sldMk cId="2356957767" sldId="283"/>
            <ac:spMk id="1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470148" y="1825191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482850" y="5647812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27, Ley de Acceso a la Información Pública)</a:t>
            </a:r>
          </a:p>
          <a:p>
            <a:r>
              <a:rPr lang="es-GT" sz="850" b="1" dirty="0"/>
              <a:t>INDICE DE INFORMACIÓN CLASIFICADA COMO CONFIDENCIAL O REVSERVADA</a:t>
            </a:r>
          </a:p>
          <a:p>
            <a:r>
              <a:rPr lang="es-GT" sz="900" b="1" dirty="0"/>
              <a:t>Vigente </a:t>
            </a:r>
            <a:r>
              <a:rPr lang="es-GT" sz="900" b="1"/>
              <a:t>período 2025</a:t>
            </a:r>
            <a:endParaRPr lang="es-GT" sz="900" b="1" dirty="0"/>
          </a:p>
          <a:p>
            <a:endParaRPr lang="es-GT" sz="900" b="1" dirty="0"/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1563758" y="1935976"/>
            <a:ext cx="6016490" cy="3613810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300" dirty="0"/>
              <a:t>La Asociación Deportiva Nacional de Tiro con Armas de Caza con relación al numeral 27                     del artículo 10 del Capítulo segundo, Decreto        No. 57-2008 informa:</a:t>
            </a:r>
            <a:br>
              <a:rPr lang="es-GT" sz="2300" dirty="0"/>
            </a:br>
            <a:r>
              <a:rPr lang="es-GT" sz="1000" dirty="0"/>
              <a:t> </a:t>
            </a:r>
            <a:br>
              <a:rPr lang="es-GT" sz="1000" dirty="0"/>
            </a:br>
            <a:r>
              <a:rPr lang="es-GT" sz="1000" dirty="0"/>
              <a:t> </a:t>
            </a:r>
            <a:r>
              <a:rPr lang="es-GT" sz="2300" dirty="0"/>
              <a:t>que no presenta un índice de información clasificada como confidencial o información reservada de acuerdo a la LAIP, debido a que esta Asociación no ha establecido por disposición            expresa de la máxima autoridad ninguna información clasificada como                              confidencial o reserva para el año 2025.</a:t>
            </a:r>
          </a:p>
        </p:txBody>
      </p:sp>
      <p:pic>
        <p:nvPicPr>
          <p:cNvPr id="17" name="Imagen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-49970"/>
            <a:ext cx="1765300" cy="1459670"/>
          </a:xfrm>
          <a:prstGeom prst="rect">
            <a:avLst/>
          </a:prstGeom>
        </p:spPr>
      </p:pic>
      <p:sp>
        <p:nvSpPr>
          <p:cNvPr id="18" name="Título 1"/>
          <p:cNvSpPr txBox="1">
            <a:spLocks/>
          </p:cNvSpPr>
          <p:nvPr/>
        </p:nvSpPr>
        <p:spPr>
          <a:xfrm>
            <a:off x="2992090" y="1038253"/>
            <a:ext cx="5561015" cy="2455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400" b="1" dirty="0"/>
            </a:br>
            <a:br>
              <a:rPr lang="es-GT" sz="1400" b="1" dirty="0"/>
            </a:br>
            <a:br>
              <a:rPr lang="es-GT" sz="1400" b="1" dirty="0"/>
            </a:br>
            <a:r>
              <a:rPr lang="es-GT" sz="1400" b="1" dirty="0"/>
              <a:t>Asociación Deportiva Nacional de Tiro con Armas de Caza</a:t>
            </a:r>
          </a:p>
        </p:txBody>
      </p:sp>
      <p:pic>
        <p:nvPicPr>
          <p:cNvPr id="19" name="Imagen 1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378074" y="999996"/>
            <a:ext cx="6120000" cy="2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577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3202</TotalTime>
  <Words>116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La Asociación Deportiva Nacional de Tiro con Armas de Caza con relación al numeral 27                     del artículo 10 del Capítulo segundo, Decreto        No. 57-2008 informa:    que no presenta un índice de información clasificada como confidencial o información reservada de acuerdo a la LAIP, debido a que esta Asociación no ha establecido por disposición            expresa de la máxima autoridad ninguna información clasificada como                              confidencial o reserva para el año 2025.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Coordinador Financiero</cp:lastModifiedBy>
  <cp:revision>214</cp:revision>
  <cp:lastPrinted>2020-02-25T17:50:52Z</cp:lastPrinted>
  <dcterms:created xsi:type="dcterms:W3CDTF">2017-06-09T21:20:02Z</dcterms:created>
  <dcterms:modified xsi:type="dcterms:W3CDTF">2025-03-07T21:18:34Z</dcterms:modified>
</cp:coreProperties>
</file>